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28947-323C-4925-A1BD-48B9D5C7EAD9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73DA-9078-416F-A530-A0D0753F50C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16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A5FC-5CD8-4A96-889A-63DEEE66DAEC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CFA-B2D6-4E94-80AB-C2EFBF2ED4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037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A5FC-5CD8-4A96-889A-63DEEE66DAEC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CFA-B2D6-4E94-80AB-C2EFBF2ED4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5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A5FC-5CD8-4A96-889A-63DEEE66DAEC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CFA-B2D6-4E94-80AB-C2EFBF2ED4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38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A5FC-5CD8-4A96-889A-63DEEE66DAEC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CFA-B2D6-4E94-80AB-C2EFBF2ED4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2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A5FC-5CD8-4A96-889A-63DEEE66DAEC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CFA-B2D6-4E94-80AB-C2EFBF2ED4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23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A5FC-5CD8-4A96-889A-63DEEE66DAEC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CFA-B2D6-4E94-80AB-C2EFBF2ED4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42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A5FC-5CD8-4A96-889A-63DEEE66DAEC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CFA-B2D6-4E94-80AB-C2EFBF2ED4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01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A5FC-5CD8-4A96-889A-63DEEE66DAEC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CFA-B2D6-4E94-80AB-C2EFBF2ED4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08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A5FC-5CD8-4A96-889A-63DEEE66DAEC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CFA-B2D6-4E94-80AB-C2EFBF2ED4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710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A5FC-5CD8-4A96-889A-63DEEE66DAEC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CFA-B2D6-4E94-80AB-C2EFBF2ED4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34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A5FC-5CD8-4A96-889A-63DEEE66DAEC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3CFA-B2D6-4E94-80AB-C2EFBF2ED4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9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A5FC-5CD8-4A96-889A-63DEEE66DAEC}" type="datetimeFigureOut">
              <a:rPr lang="hu-HU" smtClean="0"/>
              <a:pPr/>
              <a:t>2015.08.17.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3CFA-B2D6-4E94-80AB-C2EFBF2ED4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21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27140" y="2042893"/>
            <a:ext cx="10452766" cy="252376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5800" b="1" cap="none" spc="0" dirty="0" err="1" smtClean="0">
                <a:ln w="0"/>
                <a:blipFill dpi="0" rotWithShape="1">
                  <a:blip r:embed="rId2"/>
                  <a:srcRect/>
                  <a:tile tx="0" ty="0" sx="57000" sy="76000" flip="none" algn="ctr"/>
                </a:blipFill>
                <a:effectLst>
                  <a:reflection blurRad="6350" stA="53000" endA="300" endPos="35500" dir="5400000" sy="-90000" algn="bl" rotWithShape="0"/>
                </a:effectLst>
              </a:rPr>
              <a:t>Ephesus</a:t>
            </a:r>
            <a:endParaRPr lang="hu-HU" sz="15800" b="1" cap="none" spc="0" dirty="0">
              <a:ln w="0"/>
              <a:blipFill dpi="0" rotWithShape="1">
                <a:blip r:embed="rId2"/>
                <a:srcRect/>
                <a:tile tx="0" ty="0" sx="57000" sy="76000" flip="none" algn="ctr"/>
              </a:blip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-847424" y="-139684"/>
            <a:ext cx="1317947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6600" b="1" dirty="0" err="1" smtClean="0">
                <a:ln w="0">
                  <a:solidFill>
                    <a:schemeClr val="bg1"/>
                  </a:solidFill>
                </a:ln>
                <a:blipFill dpi="0" rotWithShape="1">
                  <a:blip r:embed="rId3">
                    <a:alphaModFix amt="96000"/>
                  </a:blip>
                  <a:srcRect/>
                  <a:tile tx="171450" ty="57150" sx="62000" sy="100000" flip="y" algn="r"/>
                </a:blipFill>
                <a:effectLst>
                  <a:glow rad="101600">
                    <a:srgbClr val="FF0000">
                      <a:alpha val="60000"/>
                    </a:srgbClr>
                  </a:glow>
                  <a:reflection blurRad="6350" stA="53000" endA="300" endPos="35500" dir="5400000" sy="-90000" algn="bl" rotWithShape="0"/>
                </a:effectLst>
              </a:rPr>
              <a:t>Epheszosz</a:t>
            </a:r>
            <a:endParaRPr lang="hu-HU" sz="19000" b="1" cap="none" spc="0" dirty="0">
              <a:ln w="0"/>
              <a:blipFill dpi="0" rotWithShape="1">
                <a:blip r:embed="rId3">
                  <a:alphaModFix amt="96000"/>
                </a:blip>
                <a:srcRect/>
                <a:tile tx="171450" ty="57150" sx="62000" sy="100000" flip="y" algn="r"/>
              </a:blip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077363" y="4225470"/>
            <a:ext cx="3552319" cy="25237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15800" b="1" cap="none" spc="0" dirty="0" err="1" smtClean="0">
                <a:ln w="0"/>
                <a:blipFill dpi="0" rotWithShape="1">
                  <a:blip r:embed="rId4"/>
                  <a:srcRect/>
                  <a:tile tx="-241300" ty="95250" sx="100000" sy="93000" flip="none" algn="ctr"/>
                </a:blipFill>
                <a:effectLst>
                  <a:reflection blurRad="6350" stA="53000" endA="300" endPos="35500" dir="5400000" sy="-90000" algn="bl" rotWithShape="0"/>
                </a:effectLst>
              </a:rPr>
              <a:t>Efes</a:t>
            </a:r>
            <a:endParaRPr lang="hu-HU" sz="15800" b="1" cap="none" spc="0" dirty="0">
              <a:ln w="0"/>
              <a:blipFill dpi="0" rotWithShape="1">
                <a:blip r:embed="rId4"/>
                <a:srcRect/>
                <a:tile tx="-241300" ty="95250" sx="100000" sy="93000" flip="none" algn="ctr"/>
              </a:blip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074" name="Picture 2" descr="https://fbcdn-sphotos-h-a.akamaihd.net/hphotos-ak-prn2/v/t35.0-12/10373421_290827857708735_823506831_o.jpg?oh=f635cbc09cdd27a83000ab4492f137d3&amp;oe=53747264&amp;__gda__=1400129362_6673ddd80186564b71b17fb40db0654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4840"/>
            <a:ext cx="11874681" cy="670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2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69951" y="224135"/>
            <a:ext cx="6114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Gladiators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graveyard</a:t>
            </a:r>
            <a:endParaRPr lang="hu-H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 descr="http://media-cache-ec0.pinimg.com/736x/37/da/2f/37da2fa340166d429b26f692c2c232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394" y="27295"/>
            <a:ext cx="9107606" cy="6830706"/>
          </a:xfrm>
          <a:prstGeom prst="rect">
            <a:avLst/>
          </a:prstGeom>
          <a:noFill/>
        </p:spPr>
      </p:pic>
      <p:pic>
        <p:nvPicPr>
          <p:cNvPr id="23556" name="Picture 4" descr="http://images.smh.com.au/2010/06/08/1576911/gladiator-200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9057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13899" y="272955"/>
            <a:ext cx="7414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Ephesus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and 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Christianity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hu-H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2803561"/>
            <a:ext cx="123902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•Paul and John 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apostoles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lived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phesus</a:t>
            </a:r>
            <a:endParaRPr lang="hu-H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•The house of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Virgin Mary is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visited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  <a:endParaRPr lang="hu-H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Pilgrims</a:t>
            </a:r>
            <a:endParaRPr lang="hu-H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8" name="Picture 2" descr="http://cdn.gohistoric.com/img/16/53/20/gohistoric_16532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8532"/>
            <a:ext cx="7196163" cy="4749468"/>
          </a:xfrm>
          <a:prstGeom prst="rect">
            <a:avLst/>
          </a:prstGeom>
          <a:noFill/>
        </p:spPr>
      </p:pic>
      <p:pic>
        <p:nvPicPr>
          <p:cNvPr id="24580" name="Picture 4" descr="http://cdn.gohistoric.com/img/16/53/40/gohistoric_16534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8119" y="0"/>
            <a:ext cx="6823881" cy="5322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6352" y="1274541"/>
            <a:ext cx="1234357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8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Thanks</a:t>
            </a:r>
            <a:r>
              <a:rPr lang="hu-H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8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</a:t>
            </a:r>
            <a:r>
              <a:rPr lang="hu-H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8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hu-H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8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attention</a:t>
            </a:r>
            <a:r>
              <a:rPr lang="hu-H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u-HU" sz="8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Enjoy</a:t>
            </a:r>
            <a:r>
              <a:rPr lang="hu-H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8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hu-H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8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trip</a:t>
            </a:r>
            <a:r>
              <a:rPr lang="hu-H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!☻</a:t>
            </a:r>
            <a:r>
              <a:rPr lang="hu-H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</a:t>
            </a:r>
            <a:endParaRPr lang="hu-H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888958" y="108286"/>
            <a:ext cx="1129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Ephesus</a:t>
            </a:r>
            <a:r>
              <a:rPr lang="hu-HU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hu-HU" sz="6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</a:t>
            </a:r>
            <a:r>
              <a:rPr lang="hu-HU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hu-HU" sz="6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</a:t>
            </a:r>
            <a:r>
              <a:rPr lang="hu-HU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map</a:t>
            </a:r>
            <a:endParaRPr lang="hu-HU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17" y="1338938"/>
            <a:ext cx="7757160" cy="50063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1123949"/>
            <a:ext cx="8549640" cy="49606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17" y="1555083"/>
            <a:ext cx="8008620" cy="48768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84" y="1274746"/>
            <a:ext cx="8120789" cy="5369392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62523" y="1123949"/>
            <a:ext cx="8184484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13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Just</a:t>
            </a:r>
            <a:r>
              <a:rPr lang="hu-HU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84km </a:t>
            </a:r>
          </a:p>
          <a:p>
            <a:pPr algn="ctr"/>
            <a:r>
              <a:rPr lang="hu-HU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hu-HU" sz="13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from</a:t>
            </a:r>
            <a:r>
              <a:rPr lang="hu-HU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Izmir</a:t>
            </a:r>
            <a:endParaRPr lang="hu-HU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95" y="155379"/>
            <a:ext cx="10132630" cy="67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phesustour.cc/ephesus/ephesus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41330">
            <a:off x="5936592" y="456323"/>
            <a:ext cx="5968796" cy="4028939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384611" y="1530420"/>
            <a:ext cx="10886313" cy="55707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•An 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ancient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reek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city </a:t>
            </a:r>
            <a:r>
              <a:rPr lang="hu-H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(10th </a:t>
            </a:r>
            <a:r>
              <a:rPr lang="hu-HU" sz="3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century</a:t>
            </a:r>
            <a:r>
              <a:rPr lang="hu-H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BC)</a:t>
            </a:r>
          </a:p>
          <a:p>
            <a:pPr>
              <a:lnSpc>
                <a:spcPct val="150000"/>
              </a:lnSpc>
            </a:pP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•Trade centre</a:t>
            </a:r>
          </a:p>
          <a:p>
            <a:pPr>
              <a:lnSpc>
                <a:spcPct val="150000"/>
              </a:lnSpc>
            </a:pP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Religious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centre of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early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Christianity</a:t>
            </a:r>
            <a:endParaRPr lang="hu-H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•An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important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port</a:t>
            </a:r>
          </a:p>
          <a:p>
            <a:pPr algn="ctr"/>
            <a:endParaRPr lang="hu-H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181446" y="341701"/>
            <a:ext cx="41474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hu-H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hu-H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past</a:t>
            </a:r>
            <a:r>
              <a:rPr lang="hu-H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hu-H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8" name="Picture 4" descr="http://ephesus-tours.pro/photos/ephesus-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6118">
            <a:off x="497945" y="1197631"/>
            <a:ext cx="11219976" cy="4252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82388" y="278725"/>
            <a:ext cx="973753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TEMPLE of ARTEMIS </a:t>
            </a:r>
          </a:p>
          <a:p>
            <a:pPr algn="ctr"/>
            <a:r>
              <a:rPr lang="hu-H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					(a </a:t>
            </a:r>
            <a:r>
              <a:rPr lang="hu-HU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greek</a:t>
            </a:r>
            <a:r>
              <a:rPr lang="hu-H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goddess</a:t>
            </a:r>
            <a:r>
              <a:rPr lang="hu-H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hu-H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04717" y="2708027"/>
            <a:ext cx="8202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One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of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seven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wonders</a:t>
            </a:r>
            <a:endParaRPr lang="hu-H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of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ancient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word</a:t>
            </a:r>
            <a:endParaRPr lang="hu-H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Destroyed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268 AD </a:t>
            </a:r>
            <a:endParaRPr lang="hu-H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http://upload.wikimedia.org/wikipedia/commons/1/1d/Miniaturk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://www.ephesus.ws/assets/99671/bcjoxfli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348" y="0"/>
            <a:ext cx="9634652" cy="6858000"/>
          </a:xfrm>
          <a:prstGeom prst="rect">
            <a:avLst/>
          </a:prstGeom>
          <a:noFill/>
        </p:spPr>
      </p:pic>
      <p:pic>
        <p:nvPicPr>
          <p:cNvPr id="17414" name="Picture 6" descr="http://ed101.bu.edu/StudentDoc/Archives/spring04/afulcher/images/temple/7tem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305" y="0"/>
            <a:ext cx="9206789" cy="686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Ac artemisephe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9803" y="-13648"/>
            <a:ext cx="9162197" cy="6871648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0"/>
            <a:ext cx="52891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9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Today</a:t>
            </a:r>
            <a:r>
              <a:rPr lang="hu-HU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hu-H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74110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hu-HU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ruins</a:t>
            </a:r>
            <a:r>
              <a:rPr lang="hu-H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of </a:t>
            </a:r>
            <a:r>
              <a:rPr lang="hu-HU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Ephesus</a:t>
            </a:r>
            <a:endParaRPr lang="hu-H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79384" y="1438786"/>
            <a:ext cx="104406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Famous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tourist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attraction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</a:p>
          <a:p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Theater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from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Roman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period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</a:t>
            </a:r>
          </a:p>
          <a:p>
            <a:pPr algn="r"/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Largest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outdoor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theater</a:t>
            </a:r>
            <a:endParaRPr lang="hu-H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http://www.privateistanbultours.com/files/ephesus-tour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49"/>
            <a:ext cx="9152198" cy="6864149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7/78/Great_Theatre,_Ephes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2029" y="-1"/>
            <a:ext cx="979997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42907" y="360612"/>
            <a:ext cx="9217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•The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terrace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houses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of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Ephesus</a:t>
            </a:r>
            <a:endParaRPr lang="hu-H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http://www.travellinkturkey.com/aegean/ephesus/images/ephesus-terrace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593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33725" y="387908"/>
            <a:ext cx="5956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Temple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of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Hadrian</a:t>
            </a:r>
            <a:r>
              <a:rPr lang="hu-H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9458" name="Picture 2" descr="http://i1.trekearth.com/photos/52980/temple-had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25905" cy="6879636"/>
          </a:xfrm>
          <a:prstGeom prst="rect">
            <a:avLst/>
          </a:prstGeom>
          <a:noFill/>
        </p:spPr>
      </p:pic>
      <p:pic>
        <p:nvPicPr>
          <p:cNvPr id="19462" name="Picture 6" descr="http://www.ephesus.ws/assets/99671/kb7abz929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6495" y="0"/>
            <a:ext cx="102955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97247" y="224135"/>
            <a:ext cx="652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library</a:t>
            </a:r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of </a:t>
            </a:r>
            <a:r>
              <a:rPr lang="hu-H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hu-H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phesus</a:t>
            </a:r>
            <a:endParaRPr lang="hu-H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File:Ephesus Celsus Library Façade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349" y="9433"/>
            <a:ext cx="8834651" cy="6848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127</Words>
  <Application>Microsoft Office PowerPoint</Application>
  <PresentationFormat>Szélesvásznú</PresentationFormat>
  <Paragraphs>31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Ephesus Epheszosz Efes</dc:title>
  <dc:creator>iqnoli</dc:creator>
  <cp:lastModifiedBy>Kovács Eszter</cp:lastModifiedBy>
  <cp:revision>22</cp:revision>
  <dcterms:created xsi:type="dcterms:W3CDTF">2014-05-12T13:24:28Z</dcterms:created>
  <dcterms:modified xsi:type="dcterms:W3CDTF">2015-08-17T12:42:21Z</dcterms:modified>
</cp:coreProperties>
</file>